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63" r:id="rId5"/>
    <p:sldId id="264" r:id="rId6"/>
    <p:sldId id="266" r:id="rId7"/>
    <p:sldId id="267" r:id="rId8"/>
    <p:sldId id="268" r:id="rId9"/>
    <p:sldId id="274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6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1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0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3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7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5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0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2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9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8BFA-D38C-4644-8D9B-43B017B102ED}" type="datetimeFigureOut">
              <a:rPr lang="es-MX" smtClean="0"/>
              <a:t>16/01/2014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84F5-3E52-4B43-9EE9-002B129A5A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7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1" y="2799214"/>
            <a:ext cx="7587167" cy="96292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78" y="548680"/>
            <a:ext cx="4528395" cy="1656184"/>
          </a:xfrm>
          <a:prstGeom prst="rect">
            <a:avLst/>
          </a:prstGeom>
        </p:spPr>
      </p:pic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763688" y="5157191"/>
            <a:ext cx="5482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VINCULACIÓN EDUCATIVA</a:t>
            </a:r>
            <a:endParaRPr lang="es-MX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eonardo Garcia\Mis documentos\Mis imágenesS\Cklass\NINO ZAPA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63033"/>
            <a:ext cx="1728192" cy="23042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5292080" y="2151065"/>
            <a:ext cx="1245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Calzado </a:t>
            </a:r>
          </a:p>
          <a:p>
            <a:pPr algn="ctr"/>
            <a:r>
              <a:rPr lang="es-MX" sz="2400" b="1" dirty="0" smtClean="0"/>
              <a:t>Escolar</a:t>
            </a:r>
            <a:endParaRPr lang="es-MX" sz="2400" b="1" dirty="0"/>
          </a:p>
        </p:txBody>
      </p:sp>
      <p:pic>
        <p:nvPicPr>
          <p:cNvPr id="4" name="Picture 2" descr="C:\Documents and Settings\Leonardo Garcia\Mis documentos\Mis imágenesS\Honeywell\dia de jornada\172_1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671345"/>
            <a:ext cx="2681685" cy="201109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6372200" y="4239297"/>
            <a:ext cx="2566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Jornadas Escolares</a:t>
            </a:r>
            <a:endParaRPr lang="es-MX" sz="2400" b="1" dirty="0"/>
          </a:p>
        </p:txBody>
      </p:sp>
      <p:pic>
        <p:nvPicPr>
          <p:cNvPr id="6" name="5 Imagen" descr="logo alianzas educativa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782913"/>
            <a:ext cx="2101107" cy="799162"/>
          </a:xfrm>
          <a:prstGeom prst="rect">
            <a:avLst/>
          </a:prstGeom>
        </p:spPr>
      </p:pic>
      <p:pic>
        <p:nvPicPr>
          <p:cNvPr id="7" name="Picture 2" descr="C:\Documents and Settings\Leonardo Garcia\Mis documentos\Mis imágenes\fotos maquiena w\Alumna_bene._prim._Edo._de_B.C.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19017"/>
            <a:ext cx="3786188" cy="21891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 descr="C:\Documents and Settings\Leonardo Garcia\Mis documentos\Mis imágenes\fotos maquiena w\FOTO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11305"/>
            <a:ext cx="3831063" cy="2160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27584" y="99893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Construcción de Aula</a:t>
            </a:r>
          </a:p>
        </p:txBody>
      </p:sp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2898339" y="717207"/>
            <a:ext cx="3298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Trabajo en Equipo</a:t>
            </a:r>
            <a:endParaRPr lang="es-MX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Documents and Settings\Leonardo Garcia\Mis documentos\Mis imágenesS\Honeywell\dia de jornada\SDC12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60214"/>
            <a:ext cx="2520280" cy="18902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1541017" y="1217273"/>
            <a:ext cx="61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Maestros,  Alumnos, Padres de Familia, Honeywell, Sistema Educativo</a:t>
            </a:r>
            <a:endParaRPr lang="es-MX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Documents and Settings\Leonardo Garcia\Mis documentos\Mis imágenesS\Honeywell\dia de jornada\172_14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460" y="1860214"/>
            <a:ext cx="2520492" cy="18902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Picture 5" descr="C:\Documents and Settings\Leonardo Garcia\Mis documentos\Mis imágenesS\Honeywell\dia de jornada\172_1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939" y="1860215"/>
            <a:ext cx="2520493" cy="18902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" name="Picture 6" descr="C:\Documents and Settings\Leonardo Garcia\Mis documentos\Mis imágenesS\Honeywell\dia de jornada\172_14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03086"/>
            <a:ext cx="2520493" cy="18902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8" name="Picture 2" descr="C:\Documents and Settings\Leonardo Garcia\Mis documentos\Mis imágenesS\Honeywell\dia de jornada\SDC123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187696"/>
            <a:ext cx="2520280" cy="18902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4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2928356" y="713786"/>
            <a:ext cx="3298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Trabajo en Equipo</a:t>
            </a:r>
            <a:endParaRPr lang="es-MX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1571034" y="1213852"/>
            <a:ext cx="6176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Maestros,  Alumnos, Padres de Familia, Honeywell, Sistema Educativo</a:t>
            </a:r>
            <a:endParaRPr lang="es-MX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:\Documents and Settings\Leonardo Garcia\Mis documentos\Mis imágenesS\Honeywell\dia de jornada\172_1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27662"/>
            <a:ext cx="4745157" cy="4234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" name="Picture 3" descr="C:\Documents and Settings\Leonardo Garcia\Mis documentos\Mis imágenesS\Honeywell\dia de jornada\SDC12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68" y="1927662"/>
            <a:ext cx="3009860" cy="15001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Picture 4" descr="C:\Documents and Settings\Leonardo Garcia\Mis documentos\Mis imágenesS\Honeywell\dia de jornada\SDC123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27862"/>
            <a:ext cx="2553584" cy="27254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4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988840"/>
            <a:ext cx="8001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400" b="1" dirty="0" smtClean="0">
                <a:latin typeface="Arial" charset="0"/>
              </a:rPr>
              <a:t>Av. Álvaro Obregón #573, Zona Centro</a:t>
            </a:r>
          </a:p>
          <a:p>
            <a:pPr algn="just">
              <a:defRPr/>
            </a:pPr>
            <a:r>
              <a:rPr lang="es-MX" sz="2400" b="1" dirty="0" smtClean="0">
                <a:latin typeface="Arial" charset="0"/>
              </a:rPr>
              <a:t>entre calle México y Morelos</a:t>
            </a:r>
          </a:p>
          <a:p>
            <a:pPr algn="just">
              <a:defRPr/>
            </a:pPr>
            <a:r>
              <a:rPr lang="es-MX" sz="2400" b="1" dirty="0" smtClean="0">
                <a:latin typeface="Arial" charset="0"/>
              </a:rPr>
              <a:t>Mexicali, B.C. 21100</a:t>
            </a:r>
          </a:p>
          <a:p>
            <a:pPr algn="just">
              <a:defRPr/>
            </a:pPr>
            <a:endParaRPr lang="es-MX" sz="2400" b="1" dirty="0">
              <a:latin typeface="Arial" charset="0"/>
            </a:endParaRPr>
          </a:p>
          <a:p>
            <a:pPr algn="just">
              <a:defRPr/>
            </a:pPr>
            <a:endParaRPr lang="es-MX" sz="2400" b="1" dirty="0" smtClean="0">
              <a:latin typeface="Arial" charset="0"/>
            </a:endParaRPr>
          </a:p>
          <a:p>
            <a:pPr algn="just">
              <a:defRPr/>
            </a:pPr>
            <a:r>
              <a:rPr lang="es-MX" sz="2400" b="1" dirty="0" smtClean="0">
                <a:latin typeface="Arial" charset="0"/>
              </a:rPr>
              <a:t>Teléfono: (686) 5518545 / 74 / 73</a:t>
            </a:r>
          </a:p>
          <a:p>
            <a:pPr algn="just">
              <a:defRPr/>
            </a:pPr>
            <a:r>
              <a:rPr lang="es-MX" sz="2400" b="1" dirty="0" smtClean="0">
                <a:latin typeface="Arial" charset="0"/>
              </a:rPr>
              <a:t>Correo: vinculacionalianza@gmail.com</a:t>
            </a:r>
            <a:endParaRPr lang="es-MX" sz="2400" b="1" dirty="0">
              <a:latin typeface="Arial" charset="0"/>
            </a:endParaRPr>
          </a:p>
        </p:txBody>
      </p:sp>
      <p:pic>
        <p:nvPicPr>
          <p:cNvPr id="3" name="2 Imagen" descr="logo alianzas educativ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972000"/>
            <a:ext cx="3783158" cy="1438935"/>
          </a:xfrm>
          <a:prstGeom prst="rect">
            <a:avLst/>
          </a:prstGeom>
        </p:spPr>
      </p:pic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611560" y="1274460"/>
            <a:ext cx="2820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Mayores informes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364999" cy="317297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519063"/>
            <a:ext cx="111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>
                    <a:lumMod val="75000"/>
                  </a:schemeClr>
                </a:solidFill>
              </a:rPr>
              <a:t>Gracias</a:t>
            </a:r>
            <a:endParaRPr lang="es-MX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3 Imagen" descr="PreschoolGirlBook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63" y="2492896"/>
            <a:ext cx="286523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2500" y="2708920"/>
            <a:ext cx="70723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b="1" dirty="0">
                <a:solidFill>
                  <a:schemeClr val="tx2"/>
                </a:solidFill>
                <a:latin typeface="Calibri" pitchFamily="34" charset="0"/>
              </a:rPr>
              <a:t>Objetivo General</a:t>
            </a:r>
            <a:endParaRPr lang="es-MX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/>
            <a:r>
              <a:rPr lang="es-ES_tradnl" dirty="0">
                <a:latin typeface="Calibri" pitchFamily="34" charset="0"/>
              </a:rPr>
              <a:t>Establecer una relación de participación y vinculación del sector empresarial, las organizaciones de la sociedad civil y la comunidad educativa, para trabajar de manera corresponsable en el impulso de la calidad y el mejoramiento integral de los centros educativos.</a:t>
            </a:r>
          </a:p>
          <a:p>
            <a:pPr algn="just" eaLnBrk="0" hangingPunct="0"/>
            <a:endParaRPr lang="es-ES_tradnl" dirty="0">
              <a:latin typeface="Calibri" pitchFamily="34" charset="0"/>
            </a:endParaRPr>
          </a:p>
          <a:p>
            <a:pPr eaLnBrk="0" hangingPunct="0"/>
            <a:r>
              <a:rPr lang="es-ES_tradnl" b="1" dirty="0" smtClean="0">
                <a:solidFill>
                  <a:schemeClr val="tx2"/>
                </a:solidFill>
                <a:latin typeface="Calibri" pitchFamily="34" charset="0"/>
              </a:rPr>
              <a:t>Impacto</a:t>
            </a:r>
            <a:endParaRPr lang="es-MX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 eaLnBrk="0" hangingPunct="0"/>
            <a:r>
              <a:rPr lang="es-MX" dirty="0">
                <a:latin typeface="Calibri" pitchFamily="34" charset="0"/>
              </a:rPr>
              <a:t>El programa tiene como propósito cubrir a través de las Alianzas alrededor del </a:t>
            </a:r>
            <a:r>
              <a:rPr lang="es-MX" b="1" dirty="0">
                <a:latin typeface="Calibri" pitchFamily="34" charset="0"/>
              </a:rPr>
              <a:t>30% de las </a:t>
            </a:r>
            <a:r>
              <a:rPr lang="es-MX" b="1" dirty="0" smtClean="0">
                <a:latin typeface="Calibri" pitchFamily="34" charset="0"/>
              </a:rPr>
              <a:t>escuelas </a:t>
            </a:r>
            <a:r>
              <a:rPr lang="es-MX" b="1" dirty="0">
                <a:latin typeface="Calibri" pitchFamily="34" charset="0"/>
              </a:rPr>
              <a:t>públicas </a:t>
            </a:r>
            <a:r>
              <a:rPr lang="es-MX" dirty="0">
                <a:latin typeface="Calibri" pitchFamily="34" charset="0"/>
              </a:rPr>
              <a:t>de Educación Básica en el Estado, lo que beneficiaría a más de </a:t>
            </a:r>
            <a:r>
              <a:rPr lang="es-MX" b="1" dirty="0" smtClean="0">
                <a:latin typeface="Calibri" pitchFamily="34" charset="0"/>
              </a:rPr>
              <a:t>189 </a:t>
            </a:r>
            <a:r>
              <a:rPr lang="es-MX" b="1" dirty="0">
                <a:latin typeface="Calibri" pitchFamily="34" charset="0"/>
              </a:rPr>
              <a:t>mil </a:t>
            </a:r>
            <a:r>
              <a:rPr lang="es-MX" b="1" dirty="0" smtClean="0">
                <a:latin typeface="Calibri" pitchFamily="34" charset="0"/>
              </a:rPr>
              <a:t>alumnos</a:t>
            </a:r>
            <a:r>
              <a:rPr lang="es-MX" dirty="0">
                <a:latin typeface="Calibri" pitchFamily="34" charset="0"/>
              </a:rPr>
              <a:t>.</a:t>
            </a:r>
          </a:p>
        </p:txBody>
      </p:sp>
      <p:pic>
        <p:nvPicPr>
          <p:cNvPr id="7" name="6 Imagen" descr="logo alianzas educativ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865745"/>
            <a:ext cx="3317729" cy="13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82933" y="955995"/>
            <a:ext cx="415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ÁREAS DE OPORTUNIDAD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388494" y="4217841"/>
            <a:ext cx="3929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sz="1600" dirty="0">
                <a:latin typeface="+mn-lt"/>
              </a:rPr>
              <a:t>(Apoyos recibidos de manera general</a:t>
            </a:r>
            <a:r>
              <a:rPr lang="es-ES_tradnl" sz="1600" dirty="0" smtClean="0">
                <a:latin typeface="+mn-lt"/>
              </a:rPr>
              <a:t>)</a:t>
            </a:r>
            <a:endParaRPr lang="es-ES_tradnl" sz="1600" dirty="0">
              <a:latin typeface="+mn-lt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11521" y="4282501"/>
            <a:ext cx="3571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defRPr/>
            </a:pPr>
            <a:endParaRPr lang="es-ES_tradnl" sz="1600" dirty="0">
              <a:latin typeface="+mn-lt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latin typeface="+mn-lt"/>
              </a:rPr>
              <a:t>(Mayor cobertura en beneficiados</a:t>
            </a:r>
            <a:r>
              <a:rPr lang="es-ES_tradnl" sz="1600" dirty="0" smtClean="0">
                <a:latin typeface="+mn-lt"/>
              </a:rPr>
              <a:t>)</a:t>
            </a:r>
            <a:endParaRPr lang="es-ES_tradnl" sz="16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Becas.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Tecnología educativa.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Inglés.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Otros.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66269" y="4124178"/>
            <a:ext cx="2143125" cy="7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317056" y="2358878"/>
            <a:ext cx="4143375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latin typeface="+mn-lt"/>
              </a:rPr>
              <a:t>(Redes de apoyo </a:t>
            </a:r>
            <a:r>
              <a:rPr lang="es-ES_tradnl" sz="1600" dirty="0" smtClean="0">
                <a:latin typeface="+mn-lt"/>
              </a:rPr>
              <a:t>comunitario) </a:t>
            </a:r>
            <a:endParaRPr lang="es-ES_tradnl" sz="16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s-ES_tradnl" sz="1600" dirty="0">
                <a:latin typeface="+mn-lt"/>
              </a:rPr>
              <a:t>Limpieza de las escuelas al interior y exterior.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s-ES_tradnl" sz="1600" dirty="0">
                <a:latin typeface="+mn-lt"/>
              </a:rPr>
              <a:t>Implementación de campañas y actividades de salud, seguridad, deportivas y culturales.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r>
              <a:rPr lang="es-ES_tradnl" sz="1600" dirty="0">
                <a:latin typeface="+mn-lt"/>
              </a:rPr>
              <a:t>Implementación de talleres.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buFont typeface="Arial" pitchFamily="34" charset="0"/>
              <a:buChar char="•"/>
              <a:defRPr/>
            </a:pPr>
            <a:endParaRPr lang="es-ES_tradnl" sz="16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SzPct val="150000"/>
              <a:defRPr/>
            </a:pPr>
            <a:endParaRPr lang="es-ES_tradnl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88494" y="2266803"/>
            <a:ext cx="2928937" cy="7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388494" y="1909616"/>
            <a:ext cx="3090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</a:rPr>
              <a:t>Alianzas de Jornadas Escolares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88494" y="3838428"/>
            <a:ext cx="2044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</a:rPr>
              <a:t>Alianzas Específicas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11521" y="1913951"/>
            <a:ext cx="2928938" cy="7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14709" y="1544064"/>
            <a:ext cx="2682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</a:rPr>
              <a:t>Alianza Educativa Integral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1521" y="2056826"/>
            <a:ext cx="4572000" cy="207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600" dirty="0" smtClean="0">
                <a:latin typeface="+mn-lt"/>
              </a:rPr>
              <a:t>(Construcción) </a:t>
            </a:r>
            <a:endParaRPr lang="es-ES_tradnl" sz="1600" dirty="0">
              <a:latin typeface="+mn-lt"/>
            </a:endParaRP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 Mantenimiento de Infraestructura.</a:t>
            </a: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 Rehabilitación de Instalaciones.</a:t>
            </a: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 Dotación de equipamiento.</a:t>
            </a: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Tutorías.</a:t>
            </a: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Capacitación y actualización docente.</a:t>
            </a:r>
          </a:p>
          <a:p>
            <a:pPr eaLnBrk="0" fontAlgn="auto" hangingPunct="0">
              <a:spcBef>
                <a:spcPct val="15000"/>
              </a:spcBef>
              <a:spcAft>
                <a:spcPts val="0"/>
              </a:spcAft>
              <a:buSzPct val="150000"/>
              <a:buFont typeface="Arial" charset="0"/>
              <a:buChar char="•"/>
              <a:defRPr/>
            </a:pPr>
            <a:r>
              <a:rPr lang="es-ES_tradnl" sz="1600" dirty="0">
                <a:latin typeface="+mn-lt"/>
              </a:rPr>
              <a:t>Implementación de tecnologías.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06771" y="4139626"/>
            <a:ext cx="32623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</a:rPr>
              <a:t>Alianza Educativa de Programas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11521" y="4485701"/>
            <a:ext cx="3214688" cy="7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8" name="17 Imagen" descr="logo alianzas educativ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39" y="595955"/>
            <a:ext cx="2101107" cy="7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755576" y="2420888"/>
            <a:ext cx="6858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eaLnBrk="0" hangingPunct="0"/>
            <a:endParaRPr lang="es-MX" dirty="0">
              <a:latin typeface="Calibri" pitchFamily="34" charset="0"/>
            </a:endParaRPr>
          </a:p>
          <a:p>
            <a:pPr marL="274638" indent="-274638" eaLnBrk="0" hangingPunct="0">
              <a:buFont typeface="Arial" pitchFamily="34" charset="0"/>
              <a:buAutoNum type="arabicPeriod"/>
            </a:pPr>
            <a:r>
              <a:rPr lang="es-MX" dirty="0">
                <a:latin typeface="Calibri" pitchFamily="34" charset="0"/>
              </a:rPr>
              <a:t>Que tenga el CEPS </a:t>
            </a:r>
            <a:r>
              <a:rPr lang="es-MX" dirty="0" smtClean="0">
                <a:latin typeface="Calibri" pitchFamily="34" charset="0"/>
              </a:rPr>
              <a:t>(Consejo Escolar de Participación Social) integrado </a:t>
            </a:r>
            <a:r>
              <a:rPr lang="es-MX" dirty="0">
                <a:latin typeface="Calibri" pitchFamily="34" charset="0"/>
              </a:rPr>
              <a:t>y que participe.</a:t>
            </a:r>
          </a:p>
          <a:p>
            <a:pPr marL="274638" indent="-274638" eaLnBrk="0" hangingPunct="0">
              <a:buFont typeface="Arial" pitchFamily="34" charset="0"/>
              <a:buAutoNum type="arabicPeriod"/>
            </a:pPr>
            <a:r>
              <a:rPr lang="es-MX" dirty="0">
                <a:latin typeface="Calibri" pitchFamily="34" charset="0"/>
              </a:rPr>
              <a:t>Considerar la participación en programas oficiales de apoyo o extracurriculares.</a:t>
            </a:r>
          </a:p>
          <a:p>
            <a:pPr marL="274638" indent="-274638" eaLnBrk="0" hangingPunct="0">
              <a:buFont typeface="Arial" pitchFamily="34" charset="0"/>
              <a:buAutoNum type="arabicPeriod"/>
            </a:pPr>
            <a:r>
              <a:rPr lang="es-MX" dirty="0" smtClean="0">
                <a:latin typeface="Calibri" pitchFamily="34" charset="0"/>
              </a:rPr>
              <a:t>Contexto </a:t>
            </a:r>
            <a:r>
              <a:rPr lang="es-MX" dirty="0">
                <a:latin typeface="Calibri" pitchFamily="34" charset="0"/>
              </a:rPr>
              <a:t>social.</a:t>
            </a:r>
          </a:p>
          <a:p>
            <a:pPr marL="274638" indent="-274638" eaLnBrk="0" hangingPunct="0">
              <a:buFont typeface="Arial" pitchFamily="34" charset="0"/>
              <a:buAutoNum type="arabicPeriod"/>
            </a:pPr>
            <a:r>
              <a:rPr lang="es-MX" dirty="0">
                <a:latin typeface="Calibri" pitchFamily="34" charset="0"/>
              </a:rPr>
              <a:t>Porcentaje de niños y jóvenes en la población de la zona.</a:t>
            </a:r>
          </a:p>
          <a:p>
            <a:pPr marL="274638" indent="-274638" eaLnBrk="0" hangingPunct="0">
              <a:buFont typeface="Arial" pitchFamily="34" charset="0"/>
              <a:buAutoNum type="arabicPeriod"/>
            </a:pPr>
            <a:endParaRPr lang="es-MX" dirty="0">
              <a:latin typeface="Calibri" pitchFamily="34" charset="0"/>
            </a:endParaRPr>
          </a:p>
          <a:p>
            <a:pPr marL="274638" indent="-274638" algn="r" eaLnBrk="0" hangingPunct="0"/>
            <a:r>
              <a:rPr lang="es-MX" b="1" dirty="0">
                <a:latin typeface="Calibri" pitchFamily="34" charset="0"/>
              </a:rPr>
              <a:t>* Diagnóstico del Centro Educativo.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827014" y="2063698"/>
            <a:ext cx="4253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eaLnBrk="0" hangingPunct="0"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CRITERIOS DE SELECCIÓN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alianzas educativ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1766"/>
            <a:ext cx="2101107" cy="7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467544" y="941212"/>
            <a:ext cx="5446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eaLnBrk="0" hangingPunct="0"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ALIANZAS ESTABLECIDAS </a:t>
            </a:r>
            <a:r>
              <a:rPr lang="es-ES_tradn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USA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map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25388"/>
            <a:ext cx="7920880" cy="40719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15892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err="1" smtClean="0"/>
              <a:t>Calexico</a:t>
            </a:r>
            <a:r>
              <a:rPr lang="es-MX" sz="1600" b="1" dirty="0" smtClean="0"/>
              <a:t>, El Centro, </a:t>
            </a:r>
            <a:r>
              <a:rPr lang="es-MX" sz="1600" b="1" dirty="0" err="1" smtClean="0"/>
              <a:t>Brawley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Capistrano</a:t>
            </a:r>
            <a:r>
              <a:rPr lang="es-MX" sz="1600" b="1" dirty="0" smtClean="0"/>
              <a:t>, Palm Springs,  Santa Ana, San Bernardino, </a:t>
            </a:r>
            <a:r>
              <a:rPr lang="es-MX" sz="1600" b="1" dirty="0" err="1" smtClean="0"/>
              <a:t>DesertSand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Coachela</a:t>
            </a:r>
            <a:r>
              <a:rPr lang="es-MX" sz="1600" b="1" dirty="0" smtClean="0"/>
              <a:t>, Riverside, Pomona, Imperial, </a:t>
            </a:r>
            <a:r>
              <a:rPr lang="es-MX" sz="1600" b="1" dirty="0" err="1" smtClean="0"/>
              <a:t>Bakle</a:t>
            </a:r>
            <a:r>
              <a:rPr lang="es-MX" sz="1600" b="1" dirty="0" smtClean="0"/>
              <a:t>, San Diego, San Marcos, El </a:t>
            </a:r>
            <a:r>
              <a:rPr lang="es-MX" sz="1600" b="1" dirty="0" err="1" smtClean="0"/>
              <a:t>Cajon</a:t>
            </a:r>
            <a:r>
              <a:rPr lang="es-MX" sz="1600" b="1" dirty="0" smtClean="0"/>
              <a:t>, Oceanside, Anaheim, </a:t>
            </a:r>
            <a:r>
              <a:rPr lang="es-ES_tradnl" sz="1600" b="1" dirty="0" err="1" smtClean="0"/>
              <a:t>Holtville</a:t>
            </a:r>
            <a:r>
              <a:rPr lang="es-ES_tradnl" sz="1600" b="1" dirty="0" smtClean="0"/>
              <a:t>, Imperial, </a:t>
            </a:r>
            <a:r>
              <a:rPr lang="es-ES_tradnl" sz="1600" b="1" dirty="0" err="1" smtClean="0"/>
              <a:t>Heber</a:t>
            </a:r>
            <a:r>
              <a:rPr lang="es-ES_tradnl" sz="1600" b="1" dirty="0" smtClean="0"/>
              <a:t>,  </a:t>
            </a:r>
            <a:r>
              <a:rPr lang="es-ES_tradnl" sz="1600" b="1" dirty="0" err="1" smtClean="0"/>
              <a:t>Redlands</a:t>
            </a:r>
            <a:r>
              <a:rPr lang="es-ES_tradnl" sz="1600" b="1" dirty="0" smtClean="0"/>
              <a:t>, </a:t>
            </a:r>
            <a:r>
              <a:rPr lang="es-ES_tradnl" sz="1600" b="1" dirty="0" err="1" smtClean="0"/>
              <a:t>Westmorland</a:t>
            </a:r>
            <a:r>
              <a:rPr lang="es-ES_tradnl" sz="1600" b="1" dirty="0" smtClean="0"/>
              <a:t>.</a:t>
            </a:r>
            <a:endParaRPr lang="es-MX" sz="1600" b="1" dirty="0" smtClean="0"/>
          </a:p>
        </p:txBody>
      </p:sp>
      <p:pic>
        <p:nvPicPr>
          <p:cNvPr id="5" name="4 Imagen" descr="logo alianzas educativ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50318"/>
            <a:ext cx="2101107" cy="7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eonardo Garcia\Mis documentos\Mis imágenes\mobiliario\almacen de eximin entrega de donacion de santa ana\SDC14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201" y="1196752"/>
            <a:ext cx="3640406" cy="2520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" name="Picture 8" descr="C:\Documents and Settings\Leonardo Garcia\Mis documentos\Mis imágenes\mobiliario\Evento Sra. Patterson\106_0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77721" y="4149080"/>
            <a:ext cx="2630478" cy="19726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" name="Picture 11" descr="C:\Documents and Settings\Leonardo Garcia\Mis documentos\Mis imágenes\mobiliario\eximin santana\SDC145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29649" y="1556792"/>
            <a:ext cx="3643338" cy="22936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4 Imagen" descr="logo alianzas educativa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05" y="548680"/>
            <a:ext cx="2101107" cy="799162"/>
          </a:xfrm>
          <a:prstGeom prst="rect">
            <a:avLst/>
          </a:prstGeom>
        </p:spPr>
      </p:pic>
      <p:pic>
        <p:nvPicPr>
          <p:cNvPr id="6" name="Picture 2" descr="C:\Documents and Settings\Leonardo Garcia\Mis documentos\Mis imágenesS\mobiliario\Santa Ana\cuadro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33" y="4077072"/>
            <a:ext cx="3329788" cy="252028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436096" y="5589240"/>
            <a:ext cx="1932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eaLnBrk="0" hangingPunct="0">
              <a:defRPr/>
            </a:pPr>
            <a:r>
              <a:rPr lang="es-ES_tradn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Algunos</a:t>
            </a:r>
          </a:p>
          <a:p>
            <a:pPr marL="274638" indent="-274638" eaLnBrk="0" hangingPunct="0">
              <a:defRPr/>
            </a:pPr>
            <a:r>
              <a:rPr lang="es-ES_tradn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ALIADOS 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" y="794928"/>
            <a:ext cx="7647249" cy="5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eonardo Garcia\Mis documentos\Mis imágenesS\Dr peper Snaple\DSC01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50" y="1921069"/>
            <a:ext cx="2585066" cy="17306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474766" y="1347516"/>
            <a:ext cx="216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Becas Escolares</a:t>
            </a:r>
            <a:endParaRPr lang="es-MX" sz="2400" b="1" dirty="0"/>
          </a:p>
        </p:txBody>
      </p:sp>
      <p:pic>
        <p:nvPicPr>
          <p:cNvPr id="4" name="Picture 5" descr="C:\Documents and Settings\Leonardo Garcia\Mis documentos\Mis imágenesS\intergen\ESCUELAS PROGRESO\ANGEL ANTE Y ADOLFO LOPEZ MATEOS\100_8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48" y="2607215"/>
            <a:ext cx="2313078" cy="17349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2915816" y="4470211"/>
            <a:ext cx="3015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Construcción  de</a:t>
            </a:r>
          </a:p>
          <a:p>
            <a:pPr algn="ctr"/>
            <a:r>
              <a:rPr lang="es-MX" sz="2400" b="1" dirty="0" smtClean="0"/>
              <a:t>Explanadas y Sombras</a:t>
            </a:r>
            <a:endParaRPr lang="es-MX" sz="2400" b="1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420582" y="669827"/>
            <a:ext cx="4198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eaLnBrk="0" hangingPunct="0">
              <a:defRPr/>
            </a:pPr>
            <a:r>
              <a:rPr lang="es-ES_tradnl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ALIANZAS </a:t>
            </a:r>
            <a:r>
              <a:rPr lang="es-ES_tradn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ESTABLECIDAS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logo alianzas educativa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04664"/>
            <a:ext cx="2101107" cy="799162"/>
          </a:xfrm>
          <a:prstGeom prst="rect">
            <a:avLst/>
          </a:prstGeom>
        </p:spPr>
      </p:pic>
      <p:pic>
        <p:nvPicPr>
          <p:cNvPr id="8" name="Picture 2" descr="C:\Documents and Settings\Leonardo Garcia\Mis documentos\Mis imágenesS\MTrompoSempra\_MG_93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259" y="4082202"/>
            <a:ext cx="2681213" cy="201109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6355283" y="3146098"/>
            <a:ext cx="2414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Museo El Trompo</a:t>
            </a:r>
          </a:p>
          <a:p>
            <a:pPr algn="ctr"/>
            <a:r>
              <a:rPr lang="es-MX" sz="2400" b="1" dirty="0" smtClean="0"/>
              <a:t>7,000 pases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58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eonardo Garcia\Mis documentos\Mis imágenes\fiden unete see\100_31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6215062" cy="16541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3" descr="C:\Documents and Settings\Leonardo Garcia\Mis documentos\Mis imágenes\fiden unete see\100_31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40100" cy="2505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4" descr="C:\Documents and Settings\Leonardo Garcia\Mis documentos\Mis imágenesS\fiden unete see\enrega de aula de medios\100_6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648129" cy="27363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899592" y="980728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Aulas de Medios</a:t>
            </a:r>
            <a:endParaRPr lang="es-MX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381</Words>
  <Application>Microsoft Office PowerPoint</Application>
  <PresentationFormat>Presentación en pantalla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Ramses Miranda Vega</dc:creator>
  <cp:lastModifiedBy>Ramses Miranda Vega</cp:lastModifiedBy>
  <cp:revision>19</cp:revision>
  <dcterms:created xsi:type="dcterms:W3CDTF">2013-11-25T21:21:03Z</dcterms:created>
  <dcterms:modified xsi:type="dcterms:W3CDTF">2014-01-16T18:39:43Z</dcterms:modified>
</cp:coreProperties>
</file>